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5A88E-AF51-4D42-A637-F808DEDE330F}" type="datetimeFigureOut">
              <a:rPr lang="pt-BR" smtClean="0"/>
              <a:t>15/03/2011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BFC53-6FF5-4EC7-B591-6C0DA75D837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Fotos e Videos\2011 - 3° Vida Consagrada\07 - Retiro de Compromisso\SDC170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268264"/>
            <a:ext cx="4405343" cy="33040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Retângulo 4"/>
          <p:cNvSpPr/>
          <p:nvPr/>
        </p:nvSpPr>
        <p:spPr>
          <a:xfrm>
            <a:off x="214282" y="285728"/>
            <a:ext cx="8643998" cy="212365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Grupo de Oração </a:t>
            </a:r>
          </a:p>
          <a:p>
            <a:pPr algn="ctr"/>
            <a:r>
              <a:rPr lang="pt-BR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Canção Nova</a:t>
            </a:r>
            <a:endParaRPr lang="pt-BR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28596" y="2857496"/>
            <a:ext cx="72631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Dia 15 de marco de 2011.</a:t>
            </a:r>
          </a:p>
          <a:p>
            <a:r>
              <a:rPr lang="en-US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Horário: 19:30                       </a:t>
            </a:r>
            <a:endParaRPr lang="pt-BR" sz="4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4786322"/>
            <a:ext cx="378621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Av. Isabel Bueno, 400</a:t>
            </a:r>
          </a:p>
          <a:p>
            <a:pPr algn="ctr"/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Jaraguá</a:t>
            </a:r>
          </a:p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(31) 3306 – 6690</a:t>
            </a:r>
          </a:p>
          <a:p>
            <a:pPr algn="ctr"/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log.cancaonova.com/</a:t>
            </a:r>
            <a:r>
              <a:rPr lang="en-US" sz="2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bh</a:t>
            </a:r>
            <a:endParaRPr lang="pt-BR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</Words>
  <Application>Microsoft Office PowerPoint</Application>
  <PresentationFormat>Apresentação na tela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Administrador</dc:creator>
  <cp:lastModifiedBy>Administrador</cp:lastModifiedBy>
  <cp:revision>2</cp:revision>
  <dcterms:created xsi:type="dcterms:W3CDTF">2011-03-15T12:45:25Z</dcterms:created>
  <dcterms:modified xsi:type="dcterms:W3CDTF">2011-03-15T12:58:42Z</dcterms:modified>
</cp:coreProperties>
</file>